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0" r:id="rId5"/>
    <p:sldId id="262" r:id="rId6"/>
    <p:sldId id="263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2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9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6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5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9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1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9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6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0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995E0-A3D6-40D8-BDB8-2EB65629AD6E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D60E6-82FB-4BA1-9272-A9F76AADD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9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nggallery/page/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nggallery/page/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nggallery/page/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nggallery/page/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contact-u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2057400" y="1273175"/>
            <a:ext cx="7543800" cy="1470025"/>
          </a:xfrm>
        </p:spPr>
        <p:txBody>
          <a:bodyPr anchor="ctr"/>
          <a:lstStyle/>
          <a:p>
            <a:pPr eaLnBrk="1" hangingPunct="1">
              <a:defRPr/>
            </a:pPr>
            <a:r>
              <a:rPr lang="en-US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Welcome to Eastern Europe Women!</a:t>
            </a:r>
            <a:endParaRPr lang="es-ES" alt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4038600" y="2524125"/>
            <a:ext cx="3908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 Czech Dating Agency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038600" y="3320296"/>
            <a:ext cx="3886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Our international office:</a:t>
            </a:r>
          </a:p>
          <a:p>
            <a:r>
              <a:rPr lang="en-US" sz="2200" dirty="0" smtClean="0"/>
              <a:t>Eastern Europe Women,Ltd</a:t>
            </a:r>
            <a:r>
              <a:rPr lang="en-US" sz="2200" b="1" dirty="0" smtClean="0"/>
              <a:t>.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Amory Building Victoria Road</a:t>
            </a:r>
            <a:br>
              <a:rPr lang="en-US" sz="2200" dirty="0" smtClean="0"/>
            </a:br>
            <a:r>
              <a:rPr lang="en-US" sz="2200" dirty="0" smtClean="0"/>
              <a:t>PO Box 1058</a:t>
            </a:r>
            <a:br>
              <a:rPr lang="en-US" sz="2200" dirty="0" smtClean="0"/>
            </a:br>
            <a:r>
              <a:rPr lang="en-US" sz="2200" dirty="0" smtClean="0"/>
              <a:t>Basseterre, St. Kitts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2895600" y="6324600"/>
            <a:ext cx="3698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>
                <a:hlinkClick r:id="rId3"/>
              </a:rPr>
              <a:t>www.easterneuropewomen.com</a:t>
            </a:r>
            <a:endParaRPr lang="en-US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111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2057400" y="1273175"/>
            <a:ext cx="7543800" cy="936625"/>
          </a:xfrm>
        </p:spPr>
        <p:txBody>
          <a:bodyPr anchor="ctr"/>
          <a:lstStyle/>
          <a:p>
            <a:pPr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Meeting Czech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Women</a:t>
            </a:r>
            <a:endParaRPr lang="es-ES" alt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3810000"/>
            <a:ext cx="4191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We have over 5,000 Czech women in our register and the seuraavilla photos are but a sample for your viewing pleasure.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207413" y="6324600"/>
            <a:ext cx="7074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 smtClean="0">
                <a:hlinkClick r:id="rId3"/>
              </a:rPr>
              <a:t>http://www.easterneuropewomen.com/meeting-czech-women/</a:t>
            </a:r>
            <a:endParaRPr lang="en-US" altLang="en-US" sz="2000" b="1" dirty="0"/>
          </a:p>
        </p:txBody>
      </p:sp>
      <p:pic>
        <p:nvPicPr>
          <p:cNvPr id="2050" name="Picture 2" descr="C:\Users\sandip\Desktop\L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163" y="2065739"/>
            <a:ext cx="2319337" cy="167019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63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-228600" y="1273175"/>
            <a:ext cx="2438400" cy="9366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Misha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S</a:t>
            </a:r>
            <a:endParaRPr lang="es-ES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86000"/>
            <a:ext cx="3886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Age: 18</a:t>
            </a:r>
            <a:br>
              <a:rPr lang="en-US" sz="2200" b="1" dirty="0"/>
            </a:br>
            <a:r>
              <a:rPr lang="en-US" sz="2200" b="1" dirty="0"/>
              <a:t>Height: 167 cm</a:t>
            </a:r>
            <a:br>
              <a:rPr lang="en-US" sz="2200" b="1" dirty="0"/>
            </a:br>
            <a:r>
              <a:rPr lang="en-US" sz="2200" b="1" dirty="0"/>
              <a:t>Weight: 60</a:t>
            </a:r>
            <a:br>
              <a:rPr lang="en-US" sz="2200" b="1" dirty="0"/>
            </a:br>
            <a:r>
              <a:rPr lang="en-US" sz="2200" b="1" dirty="0"/>
              <a:t>Smoking: No</a:t>
            </a:r>
            <a:br>
              <a:rPr lang="en-US" sz="2200" b="1" dirty="0"/>
            </a:br>
            <a:r>
              <a:rPr lang="en-US" sz="2200" b="1" dirty="0"/>
              <a:t>Hair: Black</a:t>
            </a:r>
            <a:br>
              <a:rPr lang="en-US" sz="2200" b="1" dirty="0"/>
            </a:br>
            <a:r>
              <a:rPr lang="en-US" sz="2200" b="1" dirty="0"/>
              <a:t>Eyes: Blue</a:t>
            </a:r>
            <a:br>
              <a:rPr lang="en-US" sz="2200" b="1" dirty="0"/>
            </a:br>
            <a:r>
              <a:rPr lang="en-US" sz="2200" b="1" dirty="0"/>
              <a:t>Language: English</a:t>
            </a:r>
            <a:br>
              <a:rPr lang="en-US" sz="2200" b="1" dirty="0"/>
            </a:br>
            <a:r>
              <a:rPr lang="en-US" sz="2200" b="1" dirty="0"/>
              <a:t>Job: Student</a:t>
            </a:r>
            <a:br>
              <a:rPr lang="en-US" sz="2200" b="1" dirty="0"/>
            </a:br>
            <a:r>
              <a:rPr lang="en-US" sz="2200" b="1" dirty="0"/>
              <a:t>Education: College</a:t>
            </a:r>
            <a:br>
              <a:rPr lang="en-US" sz="2200" b="1" dirty="0"/>
            </a:br>
            <a:r>
              <a:rPr lang="en-US" sz="2200" b="1" dirty="0"/>
              <a:t>Interests: Dancing, Theater, Movies, Swimming, </a:t>
            </a:r>
            <a:r>
              <a:rPr lang="en-US" sz="2200" b="1" dirty="0" smtClean="0"/>
              <a:t>Music</a:t>
            </a:r>
            <a:endParaRPr lang="en-US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287610" y="6324600"/>
            <a:ext cx="8914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>
                <a:hlinkClick r:id="rId3"/>
              </a:rPr>
              <a:t>http://www.easterneuropewomen.com/meeting-czech-women/nggallery/page/1</a:t>
            </a:r>
            <a:endParaRPr lang="en-US" altLang="en-US" sz="2000" b="1" dirty="0"/>
          </a:p>
        </p:txBody>
      </p:sp>
      <p:pic>
        <p:nvPicPr>
          <p:cNvPr id="4098" name="Picture 2" descr="C:\Users\sandip\Desktop\misha-s-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051" y="1752600"/>
            <a:ext cx="1726326" cy="35204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88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-685800" y="1273175"/>
            <a:ext cx="3276600" cy="9366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Eva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P</a:t>
            </a:r>
            <a:endParaRPr lang="es-ES" alt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86000"/>
            <a:ext cx="3886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Age: 30</a:t>
            </a:r>
            <a:br>
              <a:rPr lang="en-US" sz="2200" b="1" dirty="0"/>
            </a:br>
            <a:r>
              <a:rPr lang="en-US" sz="2200" b="1" dirty="0"/>
              <a:t>Height: 177 cm</a:t>
            </a:r>
            <a:br>
              <a:rPr lang="en-US" sz="2200" b="1" dirty="0"/>
            </a:br>
            <a:r>
              <a:rPr lang="en-US" sz="2200" b="1" dirty="0"/>
              <a:t>Weight: 60</a:t>
            </a:r>
            <a:br>
              <a:rPr lang="en-US" sz="2200" b="1" dirty="0"/>
            </a:br>
            <a:r>
              <a:rPr lang="en-US" sz="2200" b="1" dirty="0"/>
              <a:t>Hair </a:t>
            </a:r>
            <a:r>
              <a:rPr lang="en-US" sz="2200" b="1" dirty="0" err="1"/>
              <a:t>colour</a:t>
            </a:r>
            <a:r>
              <a:rPr lang="en-US" sz="2200" b="1" dirty="0"/>
              <a:t>: brown</a:t>
            </a:r>
            <a:br>
              <a:rPr lang="en-US" sz="2200" b="1" dirty="0"/>
            </a:br>
            <a:r>
              <a:rPr lang="en-US" sz="2200" b="1" dirty="0"/>
              <a:t>Eye </a:t>
            </a:r>
            <a:r>
              <a:rPr lang="en-US" sz="2200" b="1" dirty="0" err="1"/>
              <a:t>colour</a:t>
            </a:r>
            <a:r>
              <a:rPr lang="en-US" sz="2200" b="1" dirty="0"/>
              <a:t>: green </a:t>
            </a:r>
            <a:br>
              <a:rPr lang="en-US" sz="2200" b="1" dirty="0"/>
            </a:br>
            <a:r>
              <a:rPr lang="en-US" sz="2200" b="1" dirty="0"/>
              <a:t>Language: English</a:t>
            </a:r>
            <a:br>
              <a:rPr lang="en-US" sz="2200" b="1" dirty="0"/>
            </a:br>
            <a:r>
              <a:rPr lang="en-US" sz="2200" b="1" dirty="0"/>
              <a:t>Job: Teacher</a:t>
            </a:r>
            <a:br>
              <a:rPr lang="en-US" sz="2200" b="1" dirty="0"/>
            </a:br>
            <a:r>
              <a:rPr lang="en-US" sz="2200" b="1" dirty="0"/>
              <a:t>Education: University</a:t>
            </a:r>
            <a:br>
              <a:rPr lang="en-US" sz="2200" b="1" dirty="0"/>
            </a:br>
            <a:r>
              <a:rPr lang="en-US" sz="2200" b="1" dirty="0"/>
              <a:t>Interests: Sports-</a:t>
            </a:r>
            <a:r>
              <a:rPr lang="en-US" sz="2200" b="1" dirty="0" err="1"/>
              <a:t>taebo</a:t>
            </a:r>
            <a:r>
              <a:rPr lang="en-US" sz="2200" b="1" dirty="0"/>
              <a:t>, Yoga, Aerobic, Piano, Music, </a:t>
            </a:r>
            <a:r>
              <a:rPr lang="en-US" sz="2200" b="1" dirty="0" smtClean="0"/>
              <a:t>Books</a:t>
            </a:r>
            <a:endParaRPr lang="en-US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287610" y="6324600"/>
            <a:ext cx="8914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 smtClean="0">
                <a:hlinkClick r:id="rId3"/>
              </a:rPr>
              <a:t>http://www.easterneuropewomen.com/meeting-czech-women/nggallery/page/1</a:t>
            </a:r>
            <a:endParaRPr lang="en-US" altLang="en-US" sz="2000" b="1" dirty="0"/>
          </a:p>
        </p:txBody>
      </p:sp>
      <p:pic>
        <p:nvPicPr>
          <p:cNvPr id="3074" name="Picture 2" descr="C:\Users\sandip\Desktop\eva-p-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61303"/>
            <a:ext cx="2349500" cy="35179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4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-228600" y="1273175"/>
            <a:ext cx="2438400" cy="9366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Lucie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N</a:t>
            </a:r>
            <a:endParaRPr lang="es-ES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423279"/>
            <a:ext cx="3352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Age: 32</a:t>
            </a:r>
            <a:br>
              <a:rPr lang="en-US" sz="2200" b="1" dirty="0"/>
            </a:br>
            <a:r>
              <a:rPr lang="en-US" sz="2200" b="1" dirty="0"/>
              <a:t>Height: 171</a:t>
            </a:r>
            <a:br>
              <a:rPr lang="en-US" sz="2200" b="1" dirty="0"/>
            </a:br>
            <a:r>
              <a:rPr lang="en-US" sz="2200" b="1" dirty="0"/>
              <a:t>Weight: 53</a:t>
            </a:r>
            <a:br>
              <a:rPr lang="en-US" sz="2200" b="1" dirty="0"/>
            </a:br>
            <a:r>
              <a:rPr lang="en-US" sz="2200" b="1" dirty="0"/>
              <a:t>Hair </a:t>
            </a:r>
            <a:r>
              <a:rPr lang="en-US" sz="2200" b="1" dirty="0" err="1"/>
              <a:t>colour</a:t>
            </a:r>
            <a:r>
              <a:rPr lang="en-US" sz="2200" b="1" dirty="0"/>
              <a:t>: Brown</a:t>
            </a:r>
            <a:br>
              <a:rPr lang="en-US" sz="2200" b="1" dirty="0"/>
            </a:br>
            <a:r>
              <a:rPr lang="en-US" sz="2200" b="1" dirty="0"/>
              <a:t>Eye </a:t>
            </a:r>
            <a:r>
              <a:rPr lang="en-US" sz="2200" b="1" dirty="0" err="1"/>
              <a:t>colour</a:t>
            </a:r>
            <a:r>
              <a:rPr lang="en-US" sz="2200" b="1" dirty="0"/>
              <a:t>: Brown Language: English Education: College Interests: Music, dance, fitness, cinema, </a:t>
            </a:r>
            <a:r>
              <a:rPr lang="en-US" sz="2200" b="1" dirty="0" smtClean="0"/>
              <a:t>traveling</a:t>
            </a:r>
            <a:endParaRPr lang="en-US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287610" y="6324600"/>
            <a:ext cx="8914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 smtClean="0">
                <a:hlinkClick r:id="rId3"/>
              </a:rPr>
              <a:t>http://www.easterneuropewomen.com/meeting-czech-women/nggallery/page/2</a:t>
            </a:r>
            <a:endParaRPr lang="en-US" altLang="en-US" sz="2000" b="1" dirty="0"/>
          </a:p>
        </p:txBody>
      </p:sp>
      <p:pic>
        <p:nvPicPr>
          <p:cNvPr id="5122" name="Picture 2" descr="C:\Users\sandip\Desktop\Lucie-Novako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181" y="1844933"/>
            <a:ext cx="2506419" cy="333666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8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-228600" y="1273175"/>
            <a:ext cx="2438400" cy="936625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Jitka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B</a:t>
            </a:r>
            <a:endParaRPr lang="es-ES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423279"/>
            <a:ext cx="33528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Age: 23 Secretary</a:t>
            </a:r>
            <a:br>
              <a:rPr lang="en-US" sz="2200" b="1" dirty="0"/>
            </a:br>
            <a:r>
              <a:rPr lang="en-US" sz="2200" b="1" dirty="0"/>
              <a:t>H: 1.70m</a:t>
            </a:r>
            <a:br>
              <a:rPr lang="en-US" sz="2200" b="1" dirty="0"/>
            </a:br>
            <a:r>
              <a:rPr lang="en-US" sz="2200" b="1" dirty="0"/>
              <a:t>W: 53 </a:t>
            </a:r>
            <a:r>
              <a:rPr lang="en-US" sz="2200" b="1" dirty="0" err="1"/>
              <a:t>Kgs</a:t>
            </a: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2200" b="1" dirty="0"/>
              <a:t>Smoking: No</a:t>
            </a:r>
            <a:br>
              <a:rPr lang="en-US" sz="2200" b="1" dirty="0"/>
            </a:br>
            <a:r>
              <a:rPr lang="en-US" sz="2200" b="1" dirty="0"/>
              <a:t>Driving License: No</a:t>
            </a:r>
            <a:br>
              <a:rPr lang="en-US" sz="2200" b="1" dirty="0"/>
            </a:br>
            <a:r>
              <a:rPr lang="en-US" sz="2200" b="1" dirty="0"/>
              <a:t>Religion: Catholic</a:t>
            </a:r>
            <a:br>
              <a:rPr lang="en-US" sz="2200" b="1" dirty="0"/>
            </a:br>
            <a:r>
              <a:rPr lang="en-US" sz="2200" b="1" dirty="0"/>
              <a:t>Education: College</a:t>
            </a:r>
            <a:br>
              <a:rPr lang="en-US" sz="2200" b="1" dirty="0"/>
            </a:br>
            <a:r>
              <a:rPr lang="en-US" sz="2200" b="1" dirty="0"/>
              <a:t>Languages: English</a:t>
            </a:r>
            <a:br>
              <a:rPr lang="en-US" sz="2200" b="1" dirty="0"/>
            </a:br>
            <a:r>
              <a:rPr lang="en-US" sz="2200" b="1" dirty="0"/>
              <a:t>Interests: </a:t>
            </a:r>
            <a:r>
              <a:rPr lang="en-US" sz="2200" b="1" dirty="0" err="1"/>
              <a:t>Motorbiking</a:t>
            </a:r>
            <a:r>
              <a:rPr lang="en-US" sz="2200" b="1" dirty="0"/>
              <a:t>, Scuba Diving, Guitar, Music, Tennis  traveling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87610" y="6324600"/>
            <a:ext cx="8914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>
                <a:hlinkClick r:id="rId3"/>
              </a:rPr>
              <a:t>http://www.easterneuropewomen.com/meeting-czech-women/nggallery/page/2</a:t>
            </a:r>
            <a:endParaRPr lang="en-US" altLang="en-US" sz="2000" b="1" dirty="0"/>
          </a:p>
        </p:txBody>
      </p:sp>
      <p:pic>
        <p:nvPicPr>
          <p:cNvPr id="6146" name="Picture 2" descr="C:\Users\sandip\Desktop\Jitka_Bretono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719608"/>
            <a:ext cx="2300287" cy="334587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37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ndip\Desktop\template_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79" y="-25128"/>
            <a:ext cx="9187684" cy="689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609600" y="1295401"/>
            <a:ext cx="8229600" cy="609599"/>
          </a:xfrm>
        </p:spPr>
        <p:txBody>
          <a:bodyPr anchor="ctr">
            <a:noAutofit/>
          </a:bodyPr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Contact Us</a:t>
            </a:r>
            <a:endParaRPr lang="es-ES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0" y="1948696"/>
            <a:ext cx="4419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Our international office:</a:t>
            </a:r>
          </a:p>
          <a:p>
            <a:r>
              <a:rPr lang="en-US" sz="2200" dirty="0" smtClean="0"/>
              <a:t>Eastern Europe Women,Ltd</a:t>
            </a:r>
            <a:r>
              <a:rPr lang="en-US" sz="2200" b="1" dirty="0" smtClean="0"/>
              <a:t>.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Amory Building Victoria Road</a:t>
            </a:r>
            <a:br>
              <a:rPr lang="en-US" sz="2200" dirty="0" smtClean="0"/>
            </a:br>
            <a:r>
              <a:rPr lang="en-US" sz="2200" dirty="0" smtClean="0"/>
              <a:t>PO Box 1058</a:t>
            </a:r>
            <a:br>
              <a:rPr lang="en-US" sz="2200" dirty="0" smtClean="0"/>
            </a:br>
            <a:r>
              <a:rPr lang="en-US" sz="2200" dirty="0" smtClean="0"/>
              <a:t>Basseterre, St. Kitts</a:t>
            </a:r>
            <a:endParaRPr lang="en-US" sz="22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187179" y="3962400"/>
            <a:ext cx="7347221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sz="2000" dirty="0"/>
              <a:t>Contacting Eastern Europe Women couldn’t be easier.</a:t>
            </a:r>
            <a:br>
              <a:rPr lang="en-US" sz="2000" dirty="0"/>
            </a:br>
            <a:r>
              <a:rPr lang="en-US" sz="2000" dirty="0"/>
              <a:t>You can call us on (UK) 44 207 381 6521 or ( USA) 212 691 5652,</a:t>
            </a:r>
            <a:br>
              <a:rPr lang="en-US" sz="2000" dirty="0"/>
            </a:br>
            <a:r>
              <a:rPr lang="en-US" sz="2000" dirty="0"/>
              <a:t>or e-mail us at jw@easterneuropewomen.com or complete the following form now.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2161280" y="6324600"/>
            <a:ext cx="5757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2000" b="1" dirty="0" smtClean="0">
                <a:hlinkClick r:id="rId3"/>
              </a:rPr>
              <a:t>http://www.easterneuropewomen.com/contact-us/</a:t>
            </a:r>
            <a:endParaRPr lang="en-US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7241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103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Welcome to Eastern Europe Women!</vt:lpstr>
      <vt:lpstr>Meeting Czech Women</vt:lpstr>
      <vt:lpstr>Misha S</vt:lpstr>
      <vt:lpstr>Eva P</vt:lpstr>
      <vt:lpstr>Lucie N</vt:lpstr>
      <vt:lpstr>Jitka B</vt:lpstr>
      <vt:lpstr>Contact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sandip</dc:creator>
  <cp:lastModifiedBy>sandip</cp:lastModifiedBy>
  <cp:revision>37</cp:revision>
  <dcterms:created xsi:type="dcterms:W3CDTF">2015-12-03T08:20:09Z</dcterms:created>
  <dcterms:modified xsi:type="dcterms:W3CDTF">2015-12-04T08:30:45Z</dcterms:modified>
</cp:coreProperties>
</file>